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0" r:id="rId6"/>
    <p:sldId id="261" r:id="rId7"/>
    <p:sldId id="262" r:id="rId8"/>
    <p:sldId id="259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58" r:id="rId19"/>
    <p:sldId id="25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1F6A00-BBCB-47A0-9F88-56C13107839E}" v="2" dt="2023-11-15T18:20:56.267"/>
    <p1510:client id="{E5FA27B1-46FA-4E19-BF77-535025548B46}" v="3" dt="2023-11-15T17:02:13.4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8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384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Otero-Millan" userId="d9a8c85a-12ae-4f78-bf78-c6f990096c8c" providerId="ADAL" clId="{E5FA27B1-46FA-4E19-BF77-535025548B46}"/>
    <pc:docChg chg="undo redo custSel addSld modSld">
      <pc:chgData name="Jorge Otero-Millan" userId="d9a8c85a-12ae-4f78-bf78-c6f990096c8c" providerId="ADAL" clId="{E5FA27B1-46FA-4E19-BF77-535025548B46}" dt="2023-11-15T17:02:30.951" v="2845" actId="20577"/>
      <pc:docMkLst>
        <pc:docMk/>
      </pc:docMkLst>
      <pc:sldChg chg="addSp modSp mod">
        <pc:chgData name="Jorge Otero-Millan" userId="d9a8c85a-12ae-4f78-bf78-c6f990096c8c" providerId="ADAL" clId="{E5FA27B1-46FA-4E19-BF77-535025548B46}" dt="2023-11-15T16:34:46.293" v="407" actId="1076"/>
        <pc:sldMkLst>
          <pc:docMk/>
          <pc:sldMk cId="3787634077" sldId="256"/>
        </pc:sldMkLst>
        <pc:picChg chg="add mod">
          <ac:chgData name="Jorge Otero-Millan" userId="d9a8c85a-12ae-4f78-bf78-c6f990096c8c" providerId="ADAL" clId="{E5FA27B1-46FA-4E19-BF77-535025548B46}" dt="2023-11-15T16:34:43.804" v="404" actId="1076"/>
          <ac:picMkLst>
            <pc:docMk/>
            <pc:sldMk cId="3787634077" sldId="256"/>
            <ac:picMk id="5" creationId="{855828DB-EDAE-28E1-E56C-B091C553FF4D}"/>
          </ac:picMkLst>
        </pc:picChg>
        <pc:picChg chg="add mod">
          <ac:chgData name="Jorge Otero-Millan" userId="d9a8c85a-12ae-4f78-bf78-c6f990096c8c" providerId="ADAL" clId="{E5FA27B1-46FA-4E19-BF77-535025548B46}" dt="2023-11-15T16:34:46.293" v="407" actId="1076"/>
          <ac:picMkLst>
            <pc:docMk/>
            <pc:sldMk cId="3787634077" sldId="256"/>
            <ac:picMk id="7" creationId="{D4C5A62D-7AD3-9201-52C3-365C0D1CD280}"/>
          </ac:picMkLst>
        </pc:picChg>
        <pc:picChg chg="add mod">
          <ac:chgData name="Jorge Otero-Millan" userId="d9a8c85a-12ae-4f78-bf78-c6f990096c8c" providerId="ADAL" clId="{E5FA27B1-46FA-4E19-BF77-535025548B46}" dt="2023-11-15T16:34:44.689" v="405" actId="1076"/>
          <ac:picMkLst>
            <pc:docMk/>
            <pc:sldMk cId="3787634077" sldId="256"/>
            <ac:picMk id="9" creationId="{4E6E85F8-A272-E4F2-5C21-65B3EF522F3F}"/>
          </ac:picMkLst>
        </pc:picChg>
        <pc:picChg chg="add mod">
          <ac:chgData name="Jorge Otero-Millan" userId="d9a8c85a-12ae-4f78-bf78-c6f990096c8c" providerId="ADAL" clId="{E5FA27B1-46FA-4E19-BF77-535025548B46}" dt="2023-11-15T16:34:45.354" v="406" actId="1076"/>
          <ac:picMkLst>
            <pc:docMk/>
            <pc:sldMk cId="3787634077" sldId="256"/>
            <ac:picMk id="11" creationId="{BA7760B0-036B-6621-177A-9D058C84B66B}"/>
          </ac:picMkLst>
        </pc:picChg>
      </pc:sldChg>
      <pc:sldChg chg="modSp mod">
        <pc:chgData name="Jorge Otero-Millan" userId="d9a8c85a-12ae-4f78-bf78-c6f990096c8c" providerId="ADAL" clId="{E5FA27B1-46FA-4E19-BF77-535025548B46}" dt="2023-11-15T17:01:31.215" v="2788" actId="20577"/>
        <pc:sldMkLst>
          <pc:docMk/>
          <pc:sldMk cId="3242221115" sldId="259"/>
        </pc:sldMkLst>
        <pc:spChg chg="mod">
          <ac:chgData name="Jorge Otero-Millan" userId="d9a8c85a-12ae-4f78-bf78-c6f990096c8c" providerId="ADAL" clId="{E5FA27B1-46FA-4E19-BF77-535025548B46}" dt="2023-11-15T17:01:31.215" v="2788" actId="20577"/>
          <ac:spMkLst>
            <pc:docMk/>
            <pc:sldMk cId="3242221115" sldId="259"/>
            <ac:spMk id="2" creationId="{0F1531FA-67E9-DB6C-B6D9-8FAB354E5EBA}"/>
          </ac:spMkLst>
        </pc:spChg>
      </pc:sldChg>
      <pc:sldChg chg="modSp mod">
        <pc:chgData name="Jorge Otero-Millan" userId="d9a8c85a-12ae-4f78-bf78-c6f990096c8c" providerId="ADAL" clId="{E5FA27B1-46FA-4E19-BF77-535025548B46}" dt="2023-11-15T16:34:52.456" v="426" actId="20577"/>
        <pc:sldMkLst>
          <pc:docMk/>
          <pc:sldMk cId="323135962" sldId="260"/>
        </pc:sldMkLst>
        <pc:spChg chg="mod">
          <ac:chgData name="Jorge Otero-Millan" userId="d9a8c85a-12ae-4f78-bf78-c6f990096c8c" providerId="ADAL" clId="{E5FA27B1-46FA-4E19-BF77-535025548B46}" dt="2023-11-15T16:34:52.456" v="426" actId="20577"/>
          <ac:spMkLst>
            <pc:docMk/>
            <pc:sldMk cId="323135962" sldId="260"/>
            <ac:spMk id="3" creationId="{2208C4CC-018E-EA02-26FF-38E1CD0B2BDA}"/>
          </ac:spMkLst>
        </pc:spChg>
      </pc:sldChg>
      <pc:sldChg chg="modSp new mod">
        <pc:chgData name="Jorge Otero-Millan" userId="d9a8c85a-12ae-4f78-bf78-c6f990096c8c" providerId="ADAL" clId="{E5FA27B1-46FA-4E19-BF77-535025548B46}" dt="2023-11-15T16:35:27.519" v="498" actId="20577"/>
        <pc:sldMkLst>
          <pc:docMk/>
          <pc:sldMk cId="3421744499" sldId="262"/>
        </pc:sldMkLst>
        <pc:spChg chg="mod">
          <ac:chgData name="Jorge Otero-Millan" userId="d9a8c85a-12ae-4f78-bf78-c6f990096c8c" providerId="ADAL" clId="{E5FA27B1-46FA-4E19-BF77-535025548B46}" dt="2023-11-15T16:08:55.815" v="18" actId="20577"/>
          <ac:spMkLst>
            <pc:docMk/>
            <pc:sldMk cId="3421744499" sldId="262"/>
            <ac:spMk id="2" creationId="{C1B43F0A-9D89-4A96-DAA8-355FA395CA7B}"/>
          </ac:spMkLst>
        </pc:spChg>
        <pc:spChg chg="mod">
          <ac:chgData name="Jorge Otero-Millan" userId="d9a8c85a-12ae-4f78-bf78-c6f990096c8c" providerId="ADAL" clId="{E5FA27B1-46FA-4E19-BF77-535025548B46}" dt="2023-11-15T16:35:27.519" v="498" actId="20577"/>
          <ac:spMkLst>
            <pc:docMk/>
            <pc:sldMk cId="3421744499" sldId="262"/>
            <ac:spMk id="3" creationId="{1E264DB4-D93C-C401-849C-3FFEBA545B04}"/>
          </ac:spMkLst>
        </pc:spChg>
      </pc:sldChg>
      <pc:sldChg chg="modSp new mod">
        <pc:chgData name="Jorge Otero-Millan" userId="d9a8c85a-12ae-4f78-bf78-c6f990096c8c" providerId="ADAL" clId="{E5FA27B1-46FA-4E19-BF77-535025548B46}" dt="2023-11-15T16:37:03.930" v="698" actId="20577"/>
        <pc:sldMkLst>
          <pc:docMk/>
          <pc:sldMk cId="3688376890" sldId="263"/>
        </pc:sldMkLst>
        <pc:spChg chg="mod">
          <ac:chgData name="Jorge Otero-Millan" userId="d9a8c85a-12ae-4f78-bf78-c6f990096c8c" providerId="ADAL" clId="{E5FA27B1-46FA-4E19-BF77-535025548B46}" dt="2023-11-15T16:36:07.135" v="537" actId="20577"/>
          <ac:spMkLst>
            <pc:docMk/>
            <pc:sldMk cId="3688376890" sldId="263"/>
            <ac:spMk id="2" creationId="{E98AD6B0-95F6-35EA-93AE-0D0C9077E4C1}"/>
          </ac:spMkLst>
        </pc:spChg>
        <pc:spChg chg="mod">
          <ac:chgData name="Jorge Otero-Millan" userId="d9a8c85a-12ae-4f78-bf78-c6f990096c8c" providerId="ADAL" clId="{E5FA27B1-46FA-4E19-BF77-535025548B46}" dt="2023-11-15T16:37:03.930" v="698" actId="20577"/>
          <ac:spMkLst>
            <pc:docMk/>
            <pc:sldMk cId="3688376890" sldId="263"/>
            <ac:spMk id="3" creationId="{2C6562FC-14C3-CD51-73FD-B44A2C4BA8F4}"/>
          </ac:spMkLst>
        </pc:spChg>
      </pc:sldChg>
      <pc:sldChg chg="modSp new mod">
        <pc:chgData name="Jorge Otero-Millan" userId="d9a8c85a-12ae-4f78-bf78-c6f990096c8c" providerId="ADAL" clId="{E5FA27B1-46FA-4E19-BF77-535025548B46}" dt="2023-11-15T16:36:17.615" v="568" actId="20577"/>
        <pc:sldMkLst>
          <pc:docMk/>
          <pc:sldMk cId="1841127324" sldId="264"/>
        </pc:sldMkLst>
        <pc:spChg chg="mod">
          <ac:chgData name="Jorge Otero-Millan" userId="d9a8c85a-12ae-4f78-bf78-c6f990096c8c" providerId="ADAL" clId="{E5FA27B1-46FA-4E19-BF77-535025548B46}" dt="2023-11-15T16:36:17.615" v="568" actId="20577"/>
          <ac:spMkLst>
            <pc:docMk/>
            <pc:sldMk cId="1841127324" sldId="264"/>
            <ac:spMk id="2" creationId="{03464E39-FC90-4418-71D8-1D3E775310DB}"/>
          </ac:spMkLst>
        </pc:spChg>
      </pc:sldChg>
      <pc:sldChg chg="modSp new mod">
        <pc:chgData name="Jorge Otero-Millan" userId="d9a8c85a-12ae-4f78-bf78-c6f990096c8c" providerId="ADAL" clId="{E5FA27B1-46FA-4E19-BF77-535025548B46}" dt="2023-11-15T16:36:28.112" v="596" actId="20577"/>
        <pc:sldMkLst>
          <pc:docMk/>
          <pc:sldMk cId="523939399" sldId="265"/>
        </pc:sldMkLst>
        <pc:spChg chg="mod">
          <ac:chgData name="Jorge Otero-Millan" userId="d9a8c85a-12ae-4f78-bf78-c6f990096c8c" providerId="ADAL" clId="{E5FA27B1-46FA-4E19-BF77-535025548B46}" dt="2023-11-15T16:36:28.112" v="596" actId="20577"/>
          <ac:spMkLst>
            <pc:docMk/>
            <pc:sldMk cId="523939399" sldId="265"/>
            <ac:spMk id="2" creationId="{66FF61B1-4EAC-0516-C3C7-5DDF424C7EA9}"/>
          </ac:spMkLst>
        </pc:spChg>
      </pc:sldChg>
      <pc:sldChg chg="modSp new mod">
        <pc:chgData name="Jorge Otero-Millan" userId="d9a8c85a-12ae-4f78-bf78-c6f990096c8c" providerId="ADAL" clId="{E5FA27B1-46FA-4E19-BF77-535025548B46}" dt="2023-11-15T16:36:36.711" v="619" actId="20577"/>
        <pc:sldMkLst>
          <pc:docMk/>
          <pc:sldMk cId="863409130" sldId="266"/>
        </pc:sldMkLst>
        <pc:spChg chg="mod">
          <ac:chgData name="Jorge Otero-Millan" userId="d9a8c85a-12ae-4f78-bf78-c6f990096c8c" providerId="ADAL" clId="{E5FA27B1-46FA-4E19-BF77-535025548B46}" dt="2023-11-15T16:36:36.711" v="619" actId="20577"/>
          <ac:spMkLst>
            <pc:docMk/>
            <pc:sldMk cId="863409130" sldId="266"/>
            <ac:spMk id="2" creationId="{E938F4D7-48E3-93C0-25A7-46C702DD918E}"/>
          </ac:spMkLst>
        </pc:spChg>
      </pc:sldChg>
      <pc:sldChg chg="modSp new mod">
        <pc:chgData name="Jorge Otero-Millan" userId="d9a8c85a-12ae-4f78-bf78-c6f990096c8c" providerId="ADAL" clId="{E5FA27B1-46FA-4E19-BF77-535025548B46}" dt="2023-11-15T17:02:30.951" v="2845" actId="20577"/>
        <pc:sldMkLst>
          <pc:docMk/>
          <pc:sldMk cId="3353036415" sldId="267"/>
        </pc:sldMkLst>
        <pc:spChg chg="mod">
          <ac:chgData name="Jorge Otero-Millan" userId="d9a8c85a-12ae-4f78-bf78-c6f990096c8c" providerId="ADAL" clId="{E5FA27B1-46FA-4E19-BF77-535025548B46}" dt="2023-11-15T16:57:33.572" v="2708" actId="5793"/>
          <ac:spMkLst>
            <pc:docMk/>
            <pc:sldMk cId="3353036415" sldId="267"/>
            <ac:spMk id="2" creationId="{842EFE8D-C4A6-D2D8-384C-2522A51C1C1B}"/>
          </ac:spMkLst>
        </pc:spChg>
        <pc:spChg chg="mod">
          <ac:chgData name="Jorge Otero-Millan" userId="d9a8c85a-12ae-4f78-bf78-c6f990096c8c" providerId="ADAL" clId="{E5FA27B1-46FA-4E19-BF77-535025548B46}" dt="2023-11-15T17:02:30.951" v="2845" actId="20577"/>
          <ac:spMkLst>
            <pc:docMk/>
            <pc:sldMk cId="3353036415" sldId="267"/>
            <ac:spMk id="3" creationId="{1A2C7893-E3E4-DD08-2F2A-43718D0F0B66}"/>
          </ac:spMkLst>
        </pc:spChg>
      </pc:sldChg>
      <pc:sldChg chg="addSp delSp modSp new mod">
        <pc:chgData name="Jorge Otero-Millan" userId="d9a8c85a-12ae-4f78-bf78-c6f990096c8c" providerId="ADAL" clId="{E5FA27B1-46FA-4E19-BF77-535025548B46}" dt="2023-11-15T17:02:13.417" v="2792" actId="20578"/>
        <pc:sldMkLst>
          <pc:docMk/>
          <pc:sldMk cId="4211330679" sldId="268"/>
        </pc:sldMkLst>
        <pc:spChg chg="del mod">
          <ac:chgData name="Jorge Otero-Millan" userId="d9a8c85a-12ae-4f78-bf78-c6f990096c8c" providerId="ADAL" clId="{E5FA27B1-46FA-4E19-BF77-535025548B46}" dt="2023-11-15T16:45:47.983" v="1778" actId="21"/>
          <ac:spMkLst>
            <pc:docMk/>
            <pc:sldMk cId="4211330679" sldId="268"/>
            <ac:spMk id="2" creationId="{8E5D2FFE-4BE0-DE66-6223-927E270DD62B}"/>
          </ac:spMkLst>
        </pc:spChg>
        <pc:spChg chg="add del mod">
          <ac:chgData name="Jorge Otero-Millan" userId="d9a8c85a-12ae-4f78-bf78-c6f990096c8c" providerId="ADAL" clId="{E5FA27B1-46FA-4E19-BF77-535025548B46}" dt="2023-11-15T17:02:13.417" v="2792" actId="20578"/>
          <ac:spMkLst>
            <pc:docMk/>
            <pc:sldMk cId="4211330679" sldId="268"/>
            <ac:spMk id="3" creationId="{6F581AB6-5C86-B179-E5B4-8F63126E30AE}"/>
          </ac:spMkLst>
        </pc:spChg>
        <pc:spChg chg="add del mod">
          <ac:chgData name="Jorge Otero-Millan" userId="d9a8c85a-12ae-4f78-bf78-c6f990096c8c" providerId="ADAL" clId="{E5FA27B1-46FA-4E19-BF77-535025548B46}" dt="2023-11-15T16:45:49.882" v="1780" actId="478"/>
          <ac:spMkLst>
            <pc:docMk/>
            <pc:sldMk cId="4211330679" sldId="268"/>
            <ac:spMk id="11" creationId="{BE816BB1-308A-C8B5-30E8-0C4FEBA3A751}"/>
          </ac:spMkLst>
        </pc:spChg>
        <pc:spChg chg="add mod">
          <ac:chgData name="Jorge Otero-Millan" userId="d9a8c85a-12ae-4f78-bf78-c6f990096c8c" providerId="ADAL" clId="{E5FA27B1-46FA-4E19-BF77-535025548B46}" dt="2023-11-15T16:45:52.420" v="1781" actId="1076"/>
          <ac:spMkLst>
            <pc:docMk/>
            <pc:sldMk cId="4211330679" sldId="268"/>
            <ac:spMk id="12" creationId="{E48BF67D-E835-EB08-CAB9-8315DEE0B3DB}"/>
          </ac:spMkLst>
        </pc:spChg>
        <pc:picChg chg="add del mod ord">
          <ac:chgData name="Jorge Otero-Millan" userId="d9a8c85a-12ae-4f78-bf78-c6f990096c8c" providerId="ADAL" clId="{E5FA27B1-46FA-4E19-BF77-535025548B46}" dt="2023-11-15T16:44:53.204" v="1644" actId="22"/>
          <ac:picMkLst>
            <pc:docMk/>
            <pc:sldMk cId="4211330679" sldId="268"/>
            <ac:picMk id="5" creationId="{7E0A5341-721C-8588-A881-5B7CFF8413AD}"/>
          </ac:picMkLst>
        </pc:picChg>
        <pc:picChg chg="add del">
          <ac:chgData name="Jorge Otero-Millan" userId="d9a8c85a-12ae-4f78-bf78-c6f990096c8c" providerId="ADAL" clId="{E5FA27B1-46FA-4E19-BF77-535025548B46}" dt="2023-11-15T16:44:56.282" v="1648" actId="22"/>
          <ac:picMkLst>
            <pc:docMk/>
            <pc:sldMk cId="4211330679" sldId="268"/>
            <ac:picMk id="7" creationId="{9442B892-E590-48AC-783C-36AAC2142F9C}"/>
          </ac:picMkLst>
        </pc:picChg>
        <pc:picChg chg="add mod">
          <ac:chgData name="Jorge Otero-Millan" userId="d9a8c85a-12ae-4f78-bf78-c6f990096c8c" providerId="ADAL" clId="{E5FA27B1-46FA-4E19-BF77-535025548B46}" dt="2023-11-15T16:45:58.480" v="1783" actId="14100"/>
          <ac:picMkLst>
            <pc:docMk/>
            <pc:sldMk cId="4211330679" sldId="268"/>
            <ac:picMk id="9" creationId="{A78F9677-73E9-8C9B-F1C1-FE4A9915D57B}"/>
          </ac:picMkLst>
        </pc:picChg>
        <pc:picChg chg="add mod">
          <ac:chgData name="Jorge Otero-Millan" userId="d9a8c85a-12ae-4f78-bf78-c6f990096c8c" providerId="ADAL" clId="{E5FA27B1-46FA-4E19-BF77-535025548B46}" dt="2023-11-15T17:01:01.110" v="2786" actId="1076"/>
          <ac:picMkLst>
            <pc:docMk/>
            <pc:sldMk cId="4211330679" sldId="268"/>
            <ac:picMk id="14" creationId="{58921867-6E89-40EC-D346-346DF310A2A3}"/>
          </ac:picMkLst>
        </pc:picChg>
      </pc:sldChg>
      <pc:sldChg chg="modSp new mod">
        <pc:chgData name="Jorge Otero-Millan" userId="d9a8c85a-12ae-4f78-bf78-c6f990096c8c" providerId="ADAL" clId="{E5FA27B1-46FA-4E19-BF77-535025548B46}" dt="2023-11-15T16:56:21.762" v="2650" actId="33524"/>
        <pc:sldMkLst>
          <pc:docMk/>
          <pc:sldMk cId="1980455401" sldId="269"/>
        </pc:sldMkLst>
        <pc:spChg chg="mod">
          <ac:chgData name="Jorge Otero-Millan" userId="d9a8c85a-12ae-4f78-bf78-c6f990096c8c" providerId="ADAL" clId="{E5FA27B1-46FA-4E19-BF77-535025548B46}" dt="2023-11-15T16:51:53.243" v="2392" actId="20577"/>
          <ac:spMkLst>
            <pc:docMk/>
            <pc:sldMk cId="1980455401" sldId="269"/>
            <ac:spMk id="2" creationId="{4339226E-CB69-A65F-2EDD-111A80B9C8AC}"/>
          </ac:spMkLst>
        </pc:spChg>
        <pc:spChg chg="mod">
          <ac:chgData name="Jorge Otero-Millan" userId="d9a8c85a-12ae-4f78-bf78-c6f990096c8c" providerId="ADAL" clId="{E5FA27B1-46FA-4E19-BF77-535025548B46}" dt="2023-11-15T16:56:21.762" v="2650" actId="33524"/>
          <ac:spMkLst>
            <pc:docMk/>
            <pc:sldMk cId="1980455401" sldId="269"/>
            <ac:spMk id="3" creationId="{07D5D096-E82F-1E7D-7478-0F3A735E34E6}"/>
          </ac:spMkLst>
        </pc:spChg>
      </pc:sldChg>
      <pc:sldChg chg="addSp delSp modSp new mod modClrScheme chgLayout">
        <pc:chgData name="Jorge Otero-Millan" userId="d9a8c85a-12ae-4f78-bf78-c6f990096c8c" providerId="ADAL" clId="{E5FA27B1-46FA-4E19-BF77-535025548B46}" dt="2023-11-15T16:57:15.573" v="2697" actId="1076"/>
        <pc:sldMkLst>
          <pc:docMk/>
          <pc:sldMk cId="3931542924" sldId="270"/>
        </pc:sldMkLst>
        <pc:spChg chg="del">
          <ac:chgData name="Jorge Otero-Millan" userId="d9a8c85a-12ae-4f78-bf78-c6f990096c8c" providerId="ADAL" clId="{E5FA27B1-46FA-4E19-BF77-535025548B46}" dt="2023-11-15T16:56:30.489" v="2655" actId="478"/>
          <ac:spMkLst>
            <pc:docMk/>
            <pc:sldMk cId="3931542924" sldId="270"/>
            <ac:spMk id="2" creationId="{620B056D-34E9-21BC-C005-F8153A1325A3}"/>
          </ac:spMkLst>
        </pc:spChg>
        <pc:spChg chg="del">
          <ac:chgData name="Jorge Otero-Millan" userId="d9a8c85a-12ae-4f78-bf78-c6f990096c8c" providerId="ADAL" clId="{E5FA27B1-46FA-4E19-BF77-535025548B46}" dt="2023-11-15T16:56:24.087" v="2652" actId="22"/>
          <ac:spMkLst>
            <pc:docMk/>
            <pc:sldMk cId="3931542924" sldId="270"/>
            <ac:spMk id="3" creationId="{ABC647B4-991E-473E-6A52-648417740004}"/>
          </ac:spMkLst>
        </pc:spChg>
        <pc:spChg chg="add del mod">
          <ac:chgData name="Jorge Otero-Millan" userId="d9a8c85a-12ae-4f78-bf78-c6f990096c8c" providerId="ADAL" clId="{E5FA27B1-46FA-4E19-BF77-535025548B46}" dt="2023-11-15T16:56:43.825" v="2661" actId="478"/>
          <ac:spMkLst>
            <pc:docMk/>
            <pc:sldMk cId="3931542924" sldId="270"/>
            <ac:spMk id="6" creationId="{5FB04482-DDFB-AB11-A038-946ED0308CA6}"/>
          </ac:spMkLst>
        </pc:spChg>
        <pc:spChg chg="add mod ord">
          <ac:chgData name="Jorge Otero-Millan" userId="d9a8c85a-12ae-4f78-bf78-c6f990096c8c" providerId="ADAL" clId="{E5FA27B1-46FA-4E19-BF77-535025548B46}" dt="2023-11-15T16:57:08.969" v="2692" actId="20577"/>
          <ac:spMkLst>
            <pc:docMk/>
            <pc:sldMk cId="3931542924" sldId="270"/>
            <ac:spMk id="7" creationId="{4E665737-D86C-3C19-278F-1FCA842A3DF8}"/>
          </ac:spMkLst>
        </pc:spChg>
        <pc:picChg chg="add mod ord">
          <ac:chgData name="Jorge Otero-Millan" userId="d9a8c85a-12ae-4f78-bf78-c6f990096c8c" providerId="ADAL" clId="{E5FA27B1-46FA-4E19-BF77-535025548B46}" dt="2023-11-15T16:57:15.573" v="2697" actId="1076"/>
          <ac:picMkLst>
            <pc:docMk/>
            <pc:sldMk cId="3931542924" sldId="270"/>
            <ac:picMk id="5" creationId="{1F244F0E-097B-0A14-C817-035060915E4C}"/>
          </ac:picMkLst>
        </pc:picChg>
      </pc:sldChg>
    </pc:docChg>
  </pc:docChgLst>
  <pc:docChgLst>
    <pc:chgData name="Jorge Otero-Millan" userId="d9a8c85a-12ae-4f78-bf78-c6f990096c8c" providerId="ADAL" clId="{1D1E1866-092E-4D47-AA9B-23C1167902B7}"/>
    <pc:docChg chg="custSel modSld">
      <pc:chgData name="Jorge Otero-Millan" userId="d9a8c85a-12ae-4f78-bf78-c6f990096c8c" providerId="ADAL" clId="{1D1E1866-092E-4D47-AA9B-23C1167902B7}" dt="2023-11-15T05:45:06.715" v="63" actId="20577"/>
      <pc:docMkLst>
        <pc:docMk/>
      </pc:docMkLst>
      <pc:sldChg chg="modSp mod">
        <pc:chgData name="Jorge Otero-Millan" userId="d9a8c85a-12ae-4f78-bf78-c6f990096c8c" providerId="ADAL" clId="{1D1E1866-092E-4D47-AA9B-23C1167902B7}" dt="2023-11-15T05:43:36.949" v="62" actId="20577"/>
        <pc:sldMkLst>
          <pc:docMk/>
          <pc:sldMk cId="3242221115" sldId="259"/>
        </pc:sldMkLst>
        <pc:spChg chg="mod">
          <ac:chgData name="Jorge Otero-Millan" userId="d9a8c85a-12ae-4f78-bf78-c6f990096c8c" providerId="ADAL" clId="{1D1E1866-092E-4D47-AA9B-23C1167902B7}" dt="2023-11-15T05:43:36.949" v="62" actId="20577"/>
          <ac:spMkLst>
            <pc:docMk/>
            <pc:sldMk cId="3242221115" sldId="259"/>
            <ac:spMk id="2" creationId="{0F1531FA-67E9-DB6C-B6D9-8FAB354E5EBA}"/>
          </ac:spMkLst>
        </pc:spChg>
      </pc:sldChg>
      <pc:sldChg chg="modSp mod">
        <pc:chgData name="Jorge Otero-Millan" userId="d9a8c85a-12ae-4f78-bf78-c6f990096c8c" providerId="ADAL" clId="{1D1E1866-092E-4D47-AA9B-23C1167902B7}" dt="2023-11-15T05:45:06.715" v="63" actId="20577"/>
        <pc:sldMkLst>
          <pc:docMk/>
          <pc:sldMk cId="323135962" sldId="260"/>
        </pc:sldMkLst>
        <pc:spChg chg="mod">
          <ac:chgData name="Jorge Otero-Millan" userId="d9a8c85a-12ae-4f78-bf78-c6f990096c8c" providerId="ADAL" clId="{1D1E1866-092E-4D47-AA9B-23C1167902B7}" dt="2023-11-15T05:45:06.715" v="63" actId="20577"/>
          <ac:spMkLst>
            <pc:docMk/>
            <pc:sldMk cId="323135962" sldId="260"/>
            <ac:spMk id="3" creationId="{2208C4CC-018E-EA02-26FF-38E1CD0B2BDA}"/>
          </ac:spMkLst>
        </pc:spChg>
      </pc:sldChg>
    </pc:docChg>
  </pc:docChgLst>
  <pc:docChgLst>
    <pc:chgData name="Jorge Otero-Millan" userId="d9a8c85a-12ae-4f78-bf78-c6f990096c8c" providerId="ADAL" clId="{831F6A00-BBCB-47A0-9F88-56C13107839E}"/>
    <pc:docChg chg="custSel addSld modSld sldOrd">
      <pc:chgData name="Jorge Otero-Millan" userId="d9a8c85a-12ae-4f78-bf78-c6f990096c8c" providerId="ADAL" clId="{831F6A00-BBCB-47A0-9F88-56C13107839E}" dt="2023-11-15T19:08:12.009" v="20"/>
      <pc:docMkLst>
        <pc:docMk/>
      </pc:docMkLst>
      <pc:sldChg chg="delSp mod">
        <pc:chgData name="Jorge Otero-Millan" userId="d9a8c85a-12ae-4f78-bf78-c6f990096c8c" providerId="ADAL" clId="{831F6A00-BBCB-47A0-9F88-56C13107839E}" dt="2023-11-15T18:19:54.284" v="0" actId="478"/>
        <pc:sldMkLst>
          <pc:docMk/>
          <pc:sldMk cId="3787634077" sldId="256"/>
        </pc:sldMkLst>
        <pc:spChg chg="del">
          <ac:chgData name="Jorge Otero-Millan" userId="d9a8c85a-12ae-4f78-bf78-c6f990096c8c" providerId="ADAL" clId="{831F6A00-BBCB-47A0-9F88-56C13107839E}" dt="2023-11-15T18:19:54.284" v="0" actId="478"/>
          <ac:spMkLst>
            <pc:docMk/>
            <pc:sldMk cId="3787634077" sldId="256"/>
            <ac:spMk id="3" creationId="{1E37EDB6-50C6-E067-987F-000875EDAC62}"/>
          </ac:spMkLst>
        </pc:spChg>
      </pc:sldChg>
      <pc:sldChg chg="mod ord modShow">
        <pc:chgData name="Jorge Otero-Millan" userId="d9a8c85a-12ae-4f78-bf78-c6f990096c8c" providerId="ADAL" clId="{831F6A00-BBCB-47A0-9F88-56C13107839E}" dt="2023-11-15T19:07:59.850" v="18" actId="729"/>
        <pc:sldMkLst>
          <pc:docMk/>
          <pc:sldMk cId="523939399" sldId="265"/>
        </pc:sldMkLst>
      </pc:sldChg>
      <pc:sldChg chg="modSp mod">
        <pc:chgData name="Jorge Otero-Millan" userId="d9a8c85a-12ae-4f78-bf78-c6f990096c8c" providerId="ADAL" clId="{831F6A00-BBCB-47A0-9F88-56C13107839E}" dt="2023-11-15T19:07:53.062" v="15" actId="20577"/>
        <pc:sldMkLst>
          <pc:docMk/>
          <pc:sldMk cId="863409130" sldId="266"/>
        </pc:sldMkLst>
        <pc:spChg chg="mod">
          <ac:chgData name="Jorge Otero-Millan" userId="d9a8c85a-12ae-4f78-bf78-c6f990096c8c" providerId="ADAL" clId="{831F6A00-BBCB-47A0-9F88-56C13107839E}" dt="2023-11-15T19:07:53.062" v="15" actId="20577"/>
          <ac:spMkLst>
            <pc:docMk/>
            <pc:sldMk cId="863409130" sldId="266"/>
            <ac:spMk id="2" creationId="{E938F4D7-48E3-93C0-25A7-46C702DD918E}"/>
          </ac:spMkLst>
        </pc:spChg>
      </pc:sldChg>
      <pc:sldChg chg="addSp delSp modSp new mod ord modTransition modAnim">
        <pc:chgData name="Jorge Otero-Millan" userId="d9a8c85a-12ae-4f78-bf78-c6f990096c8c" providerId="ADAL" clId="{831F6A00-BBCB-47A0-9F88-56C13107839E}" dt="2023-11-15T19:08:12.009" v="20"/>
        <pc:sldMkLst>
          <pc:docMk/>
          <pc:sldMk cId="2961685100" sldId="271"/>
        </pc:sldMkLst>
        <pc:spChg chg="mod">
          <ac:chgData name="Jorge Otero-Millan" userId="d9a8c85a-12ae-4f78-bf78-c6f990096c8c" providerId="ADAL" clId="{831F6A00-BBCB-47A0-9F88-56C13107839E}" dt="2023-11-15T18:21:04.505" v="13" actId="20577"/>
          <ac:spMkLst>
            <pc:docMk/>
            <pc:sldMk cId="2961685100" sldId="271"/>
            <ac:spMk id="2" creationId="{D7829A28-F692-470E-B8B4-F97BF4F9D867}"/>
          </ac:spMkLst>
        </pc:spChg>
        <pc:spChg chg="del">
          <ac:chgData name="Jorge Otero-Millan" userId="d9a8c85a-12ae-4f78-bf78-c6f990096c8c" providerId="ADAL" clId="{831F6A00-BBCB-47A0-9F88-56C13107839E}" dt="2023-11-15T18:20:56.267" v="2"/>
          <ac:spMkLst>
            <pc:docMk/>
            <pc:sldMk cId="2961685100" sldId="271"/>
            <ac:spMk id="3" creationId="{026BF2AD-8BDC-F01F-C35E-7507FBC12D7B}"/>
          </ac:spMkLst>
        </pc:spChg>
        <pc:picChg chg="add mod">
          <ac:chgData name="Jorge Otero-Millan" userId="d9a8c85a-12ae-4f78-bf78-c6f990096c8c" providerId="ADAL" clId="{831F6A00-BBCB-47A0-9F88-56C13107839E}" dt="2023-11-15T18:20:56.267" v="2"/>
          <ac:picMkLst>
            <pc:docMk/>
            <pc:sldMk cId="2961685100" sldId="271"/>
            <ac:picMk id="4" creationId="{E0AE0232-4EE1-A465-BA64-625C895A14A8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4E05D-4515-FC14-433B-DB5511D84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0D8CA8-CEC9-037E-3818-A8DBB4F17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EE6B8D-C313-BEF7-9245-69BBF21AE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DA32C-9DFF-2F55-F424-27F135B37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41932-FB31-41EC-C939-BD9369AE7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285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14E2B-84A6-0069-79A0-B43CCCE2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8AF88F-16C2-2EC5-1FE5-63CC349D6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0EA08-2875-BAE6-5446-FD894723D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4FDEB-F7F9-C4DD-1D3C-456EAA686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30996-6D36-B434-912A-9B2CDAB95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639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C8B649-6A19-7E90-4779-5027302C6B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8D7572-BA2D-A0C2-77F4-9610FD81E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C9C6A-6013-6ED5-A3C9-59BD1D758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54AC1-18E9-68CF-4344-8E14A0D2C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A6407-6733-719F-690D-F32BB11CB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04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A7084-924E-0473-36C6-7FE8F9CF3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F9060-9E4A-B3B8-5DAA-48B962279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45756-4F23-FB64-29D2-B36D35973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AD303-B4A0-14B7-20AB-89771DE7D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DCDB7-E5A1-97BE-3F6D-717777509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73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A76AF-AA8C-84D3-DC53-69EA4F4B9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3EF3C-6A87-642B-EDAF-4AE88F461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224D2-889C-7148-F3B2-9DCF2870C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DDBD6-7E65-AE64-41B2-DAEA3B10F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ABA66-28D0-62DB-85D2-F23A849EA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15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00917-DD0A-4194-A5FD-8DBB5F0FD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6F3B4-AACF-790B-2630-62E06A4967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F4FDA-439B-3E94-B63E-E513AC0D4A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76607-F46C-4B46-D642-51891CCCD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0CE4F-01E5-CDC7-3693-30E7BA41A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4265C-7D0C-972B-366B-C6608836D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85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703E5-F55A-7EAA-E0ED-34C4DD830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90481-C2F4-7E06-8CFC-87B65F6B4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E6D1A2-B72D-81BA-FEEB-BBE286D04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B50EEA-2CD8-E020-1735-7522A6D8AF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32F3DC-99ED-783F-E69A-8C1E1D8C6E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65A526-FE56-92C3-A727-8C81F6D62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A2224E-AB8C-D2BD-4F0A-4830FECBB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8F34C7-E862-ED06-96CE-776050D0C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74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000DB-0F94-08E2-E5E2-7DA25FD08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BE43BC-F6E0-5210-D9C9-C773554EB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5E2D2B-7FD4-5507-462E-B213239F4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FA9F47-42A7-5C46-6524-E0DFB8E07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6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8415E1-9F2D-D9A2-6351-C8794F1C6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0CF4F-2E6D-FECC-ACD8-D5D60FE27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1C30F-CCB1-5549-8B9C-44A80DD97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97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942E8-8C0F-35F8-1D0F-EE5EB9220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8383F-A217-970E-3B66-F3A4BEE39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94BE7-70B0-EC8A-7645-9E90F797F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DA64B-28E9-0CE1-0B8B-DF617219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AD5DA9-06B7-3D19-7EC1-56C5E424E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18E79-26C6-3C13-12E5-B0CBFF80B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69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C56AD-663C-5AC5-37F3-1951E88F0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3F983B-2B94-4374-A694-093129E52B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12453B-B722-3A2E-0D78-A1F6883921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2AD12-2441-9704-C14B-73D4D6F63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44D369-C816-B3EA-A078-2A19D2D77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02130-316B-A1F5-C744-4BCE71BE4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903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8F548B-6338-E3A8-5786-DCC767660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128B47-F437-C833-E9BC-52E7F6002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E3826-865D-6AA3-C55B-9EE09BA154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9839E-6E26-97B6-DE5C-BAB1A1779D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60C02-423D-C4FD-295A-2000B9481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888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5D6D0-E408-3623-BAC0-004812F4A4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Arume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5828DB-EDAE-28E1-E56C-B091C553F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00000">
            <a:off x="421294" y="816913"/>
            <a:ext cx="4307429" cy="20902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C5A62D-7AD3-9201-52C3-365C0D1CD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00000">
            <a:off x="8186800" y="580277"/>
            <a:ext cx="3327158" cy="25635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6E85F8-A272-E4F2-5C21-65B3EF522F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23775">
            <a:off x="1204357" y="3843800"/>
            <a:ext cx="4441285" cy="282799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7760B0-036B-6621-177A-9D058C84B6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89112">
            <a:off x="6518838" y="3647384"/>
            <a:ext cx="3431796" cy="302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634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EFE8D-C4A6-D2D8-384C-2522A51C1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MATLAB tables…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C7893-E3E4-DD08-2F2A-43718D0F0B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Just use them …</a:t>
            </a:r>
          </a:p>
          <a:p>
            <a:pPr lvl="1"/>
            <a:r>
              <a:rPr lang="en-US" dirty="0"/>
              <a:t>Introduced in </a:t>
            </a:r>
            <a:r>
              <a:rPr lang="en-US" dirty="0" err="1"/>
              <a:t>matlab</a:t>
            </a:r>
            <a:r>
              <a:rPr lang="en-US" dirty="0"/>
              <a:t> </a:t>
            </a:r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R2013b.</a:t>
            </a:r>
          </a:p>
          <a:p>
            <a:pPr lvl="1"/>
            <a:r>
              <a:rPr lang="en-US" b="0" i="0" dirty="0">
                <a:solidFill>
                  <a:srgbClr val="040C28"/>
                </a:solidFill>
                <a:effectLst/>
                <a:latin typeface="Google Sans"/>
              </a:rPr>
              <a:t>Replaced dataset which was introduced in </a:t>
            </a:r>
          </a:p>
          <a:p>
            <a:pPr lvl="1"/>
            <a:r>
              <a:rPr lang="en-US" dirty="0">
                <a:solidFill>
                  <a:srgbClr val="040C28"/>
                </a:solidFill>
                <a:latin typeface="Google Sans"/>
              </a:rPr>
              <a:t>Gets a lot of the advantages of R or Python while keeping the good things of MATLAB.</a:t>
            </a:r>
          </a:p>
          <a:p>
            <a:endParaRPr lang="en-US" dirty="0">
              <a:solidFill>
                <a:srgbClr val="040C28"/>
              </a:solidFill>
              <a:latin typeface="Google Sans"/>
            </a:endParaRPr>
          </a:p>
          <a:p>
            <a:r>
              <a:rPr lang="en-US" dirty="0">
                <a:solidFill>
                  <a:srgbClr val="040C28"/>
                </a:solidFill>
                <a:latin typeface="Google Sans"/>
              </a:rPr>
              <a:t>Two previous MATLAB styles</a:t>
            </a:r>
          </a:p>
          <a:p>
            <a:endParaRPr lang="en-US" dirty="0">
              <a:solidFill>
                <a:srgbClr val="040C28"/>
              </a:solidFill>
              <a:latin typeface="Google Sans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040C28"/>
                </a:solidFill>
                <a:latin typeface="Google Sans"/>
              </a:rPr>
              <a:t>Big matrix of numbers and a “</a:t>
            </a:r>
            <a:r>
              <a:rPr lang="en-US" dirty="0" err="1">
                <a:solidFill>
                  <a:srgbClr val="040C28"/>
                </a:solidFill>
                <a:latin typeface="Google Sans"/>
              </a:rPr>
              <a:t>col_names</a:t>
            </a:r>
            <a:r>
              <a:rPr lang="en-US" dirty="0">
                <a:solidFill>
                  <a:srgbClr val="040C28"/>
                </a:solidFill>
                <a:latin typeface="Google Sans"/>
              </a:rPr>
              <a:t>” variable to indicate what each column means. </a:t>
            </a:r>
          </a:p>
          <a:p>
            <a:pPr lvl="2"/>
            <a:r>
              <a:rPr lang="en-US" dirty="0">
                <a:solidFill>
                  <a:srgbClr val="040C28"/>
                </a:solidFill>
                <a:latin typeface="Google Sans"/>
              </a:rPr>
              <a:t>Code full of </a:t>
            </a:r>
            <a:r>
              <a:rPr lang="en-US" b="1" dirty="0">
                <a:solidFill>
                  <a:srgbClr val="040C28"/>
                </a:solidFill>
                <a:latin typeface="Consolas" panose="020B0609020204030204" pitchFamily="49" charset="0"/>
              </a:rPr>
              <a:t>data(:,</a:t>
            </a:r>
            <a:r>
              <a:rPr lang="en-US" b="1" dirty="0" err="1">
                <a:solidFill>
                  <a:srgbClr val="040C28"/>
                </a:solidFill>
                <a:latin typeface="Consolas" panose="020B0609020204030204" pitchFamily="49" charset="0"/>
              </a:rPr>
              <a:t>cols.LeftX</a:t>
            </a:r>
            <a:r>
              <a:rPr lang="en-US" b="1" dirty="0">
                <a:solidFill>
                  <a:srgbClr val="040C28"/>
                </a:solidFill>
                <a:latin typeface="Consolas" panose="020B0609020204030204" pitchFamily="49" charset="0"/>
              </a:rPr>
              <a:t>).</a:t>
            </a:r>
            <a:r>
              <a:rPr lang="en-US" dirty="0">
                <a:solidFill>
                  <a:srgbClr val="040C28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40C28"/>
                </a:solidFill>
                <a:latin typeface="Google Sans"/>
              </a:rPr>
              <a:t>It’s ok… but you need to know that the second variable exists and make sure they stay consistent.</a:t>
            </a:r>
          </a:p>
          <a:p>
            <a:pPr lvl="2"/>
            <a:endParaRPr lang="en-US" dirty="0">
              <a:solidFill>
                <a:srgbClr val="040C28"/>
              </a:solidFill>
              <a:latin typeface="Google Sans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Structures. Code full of </a:t>
            </a:r>
            <a:r>
              <a:rPr lang="en-US" b="1" dirty="0" err="1">
                <a:latin typeface="Consolas" panose="020B0609020204030204" pitchFamily="49" charset="0"/>
              </a:rPr>
              <a:t>data.LeftX</a:t>
            </a:r>
            <a:r>
              <a:rPr lang="en-US" b="1" dirty="0">
                <a:latin typeface="Consolas" panose="020B0609020204030204" pitchFamily="49" charset="0"/>
              </a:rPr>
              <a:t>. </a:t>
            </a:r>
            <a:r>
              <a:rPr lang="en-US" dirty="0">
                <a:solidFill>
                  <a:srgbClr val="040C28"/>
                </a:solidFill>
                <a:latin typeface="Google Sans"/>
              </a:rPr>
              <a:t>It’s ok… but getting sections of the data for multiple “columns” is cumbersome.</a:t>
            </a:r>
          </a:p>
          <a:p>
            <a:pPr marL="914400" lvl="2" indent="0">
              <a:buNone/>
            </a:pPr>
            <a:r>
              <a:rPr lang="en-US" dirty="0" err="1">
                <a:solidFill>
                  <a:srgbClr val="040C28"/>
                </a:solidFill>
                <a:latin typeface="Consolas" panose="020B0609020204030204" pitchFamily="49" charset="0"/>
              </a:rPr>
              <a:t>trialData.LeftX</a:t>
            </a:r>
            <a:r>
              <a:rPr lang="en-US" dirty="0">
                <a:solidFill>
                  <a:srgbClr val="040C28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40C28"/>
                </a:solidFill>
                <a:latin typeface="Consolas" panose="020B0609020204030204" pitchFamily="49" charset="0"/>
              </a:rPr>
              <a:t>data.LeftX</a:t>
            </a:r>
            <a:r>
              <a:rPr lang="en-US" dirty="0">
                <a:solidFill>
                  <a:srgbClr val="040C28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40C28"/>
                </a:solidFill>
                <a:latin typeface="Consolas" panose="020B0609020204030204" pitchFamily="49" charset="0"/>
              </a:rPr>
              <a:t>trialBegin:trialEnd</a:t>
            </a:r>
            <a:r>
              <a:rPr lang="en-US" dirty="0">
                <a:solidFill>
                  <a:srgbClr val="040C28"/>
                </a:solidFill>
                <a:latin typeface="Consolas" panose="020B0609020204030204" pitchFamily="49" charset="0"/>
              </a:rPr>
              <a:t>);</a:t>
            </a:r>
          </a:p>
          <a:p>
            <a:pPr marL="914400" lvl="2" indent="0">
              <a:buNone/>
            </a:pPr>
            <a:r>
              <a:rPr lang="en-US" dirty="0" err="1">
                <a:solidFill>
                  <a:srgbClr val="040C28"/>
                </a:solidFill>
                <a:latin typeface="Consolas" panose="020B0609020204030204" pitchFamily="49" charset="0"/>
              </a:rPr>
              <a:t>trialData.RightX</a:t>
            </a:r>
            <a:r>
              <a:rPr lang="en-US" dirty="0">
                <a:solidFill>
                  <a:srgbClr val="040C28"/>
                </a:solidFill>
                <a:latin typeface="Consolas" panose="020B0609020204030204" pitchFamily="49" charset="0"/>
              </a:rPr>
              <a:t> = </a:t>
            </a:r>
            <a:r>
              <a:rPr lang="en-US" dirty="0" err="1">
                <a:solidFill>
                  <a:srgbClr val="040C28"/>
                </a:solidFill>
                <a:latin typeface="Consolas" panose="020B0609020204030204" pitchFamily="49" charset="0"/>
              </a:rPr>
              <a:t>data.RightX</a:t>
            </a:r>
            <a:r>
              <a:rPr lang="en-US" dirty="0">
                <a:solidFill>
                  <a:srgbClr val="040C28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40C28"/>
                </a:solidFill>
                <a:latin typeface="Consolas" panose="020B0609020204030204" pitchFamily="49" charset="0"/>
              </a:rPr>
              <a:t>trialBegin:trialEnd</a:t>
            </a:r>
            <a:r>
              <a:rPr lang="en-US" dirty="0">
                <a:solidFill>
                  <a:srgbClr val="040C28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040C28"/>
              </a:solidFill>
              <a:latin typeface="Google Sans"/>
            </a:endParaRPr>
          </a:p>
          <a:p>
            <a:r>
              <a:rPr lang="en-US" dirty="0">
                <a:solidFill>
                  <a:srgbClr val="040C28"/>
                </a:solidFill>
                <a:latin typeface="Google Sans"/>
              </a:rPr>
              <a:t>Tables!!!</a:t>
            </a:r>
          </a:p>
          <a:p>
            <a:pPr marL="914400" lvl="1" indent="-457200">
              <a:buFont typeface="+mj-lt"/>
              <a:buAutoNum type="arabicPeriod"/>
            </a:pPr>
            <a:endParaRPr lang="en-US" b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036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81AB6-5C86-B179-E5B4-8F63126E30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52355"/>
            <a:ext cx="10515600" cy="292460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Solve both problems!</a:t>
            </a:r>
          </a:p>
          <a:p>
            <a:r>
              <a:rPr lang="en-US" dirty="0"/>
              <a:t>Self consistent and documented. Columns have names!</a:t>
            </a:r>
          </a:p>
          <a:p>
            <a:r>
              <a:rPr lang="en-US" dirty="0"/>
              <a:t>Can access data in multiple ways. </a:t>
            </a:r>
          </a:p>
          <a:p>
            <a:pPr lvl="1"/>
            <a:r>
              <a:rPr lang="en-US" dirty="0" err="1"/>
              <a:t>data.LeftX</a:t>
            </a:r>
            <a:r>
              <a:rPr lang="en-US" dirty="0"/>
              <a:t> works! </a:t>
            </a:r>
          </a:p>
          <a:p>
            <a:pPr lvl="1"/>
            <a:r>
              <a:rPr lang="en-US" dirty="0"/>
              <a:t>data(:,5) also works!</a:t>
            </a:r>
          </a:p>
          <a:p>
            <a:pPr lvl="1"/>
            <a:r>
              <a:rPr lang="en-US" dirty="0"/>
              <a:t>data(</a:t>
            </a:r>
            <a:r>
              <a:rPr lang="en-US" dirty="0" err="1"/>
              <a:t>trialstart:trialend</a:t>
            </a:r>
            <a:r>
              <a:rPr lang="en-US" dirty="0"/>
              <a:t>,{“</a:t>
            </a:r>
            <a:r>
              <a:rPr lang="en-US" dirty="0" err="1"/>
              <a:t>LeftX</a:t>
            </a:r>
            <a:r>
              <a:rPr lang="en-US" dirty="0"/>
              <a:t>”, “</a:t>
            </a:r>
            <a:r>
              <a:rPr lang="en-US" dirty="0" err="1"/>
              <a:t>RightX</a:t>
            </a:r>
            <a:r>
              <a:rPr lang="en-US" dirty="0"/>
              <a:t>”}) =&gt; parenthesis give you a sub table</a:t>
            </a:r>
          </a:p>
          <a:p>
            <a:pPr lvl="1"/>
            <a:r>
              <a:rPr lang="en-US" dirty="0"/>
              <a:t>data{</a:t>
            </a:r>
            <a:r>
              <a:rPr lang="en-US" dirty="0" err="1"/>
              <a:t>trialstart:trialend</a:t>
            </a:r>
            <a:r>
              <a:rPr lang="en-US" dirty="0"/>
              <a:t>,{“</a:t>
            </a:r>
            <a:r>
              <a:rPr lang="en-US" dirty="0" err="1"/>
              <a:t>LeftX</a:t>
            </a:r>
            <a:r>
              <a:rPr lang="en-US" dirty="0"/>
              <a:t>”, “</a:t>
            </a:r>
            <a:r>
              <a:rPr lang="en-US" dirty="0" err="1"/>
              <a:t>RightX</a:t>
            </a:r>
            <a:r>
              <a:rPr lang="en-US" dirty="0"/>
              <a:t>”}} =&gt; curly brackets give you a matrix</a:t>
            </a:r>
          </a:p>
          <a:p>
            <a:pPr lvl="1"/>
            <a:r>
              <a:rPr lang="en-US" dirty="0"/>
              <a:t>data(</a:t>
            </a:r>
            <a:r>
              <a:rPr lang="en-US" dirty="0" err="1"/>
              <a:t>trialstart:trialend</a:t>
            </a:r>
            <a:r>
              <a:rPr lang="en-US" dirty="0"/>
              <a:t>,:)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(this can be a problem, yes…, there are way too many ways)</a:t>
            </a:r>
          </a:p>
          <a:p>
            <a:r>
              <a:rPr lang="en-US" dirty="0"/>
              <a:t>Built to work with new stats </a:t>
            </a:r>
            <a:r>
              <a:rPr lang="en-US" dirty="0" err="1"/>
              <a:t>matlab</a:t>
            </a:r>
            <a:r>
              <a:rPr lang="en-US" dirty="0"/>
              <a:t> functions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78F9677-73E9-8C9B-F1C1-FE4A9915D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097" y="133079"/>
            <a:ext cx="9956338" cy="2833526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E48BF67D-E835-EB08-CAB9-8315DEE0B3DB}"/>
              </a:ext>
            </a:extLst>
          </p:cNvPr>
          <p:cNvSpPr txBox="1">
            <a:spLocks/>
          </p:cNvSpPr>
          <p:nvPr/>
        </p:nvSpPr>
        <p:spPr>
          <a:xfrm>
            <a:off x="45027" y="50713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Tables!!!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8921867-6E89-40EC-D346-346DF310A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144" y="5238892"/>
            <a:ext cx="5593565" cy="148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330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9226E-CB69-A65F-2EDD-111A80B9C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D5D096-E82F-1E7D-7478-0F3A735E34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from cells</a:t>
            </a:r>
          </a:p>
          <a:p>
            <a:endParaRPr lang="en-US" dirty="0"/>
          </a:p>
          <a:p>
            <a:r>
              <a:rPr lang="en-US" dirty="0"/>
              <a:t>In a cell variable each “cell” can be anything</a:t>
            </a:r>
          </a:p>
          <a:p>
            <a:endParaRPr lang="en-US" dirty="0"/>
          </a:p>
          <a:p>
            <a:r>
              <a:rPr lang="en-US" dirty="0"/>
              <a:t>In a table each column can be anything, but all the elements of a column must be the same type</a:t>
            </a:r>
          </a:p>
          <a:p>
            <a:endParaRPr lang="en-US" dirty="0"/>
          </a:p>
          <a:p>
            <a:r>
              <a:rPr lang="en-US" dirty="0"/>
              <a:t>Especially useful in combination with categorical variable types</a:t>
            </a:r>
          </a:p>
        </p:txBody>
      </p:sp>
    </p:spTree>
    <p:extLst>
      <p:ext uri="{BB962C8B-B14F-4D97-AF65-F5344CB8AC3E}">
        <p14:creationId xmlns:p14="http://schemas.microsoft.com/office/powerpoint/2010/main" val="1980455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E665737-D86C-3C19-278F-1FCA842A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Tables!!!!!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244F0E-097B-0A14-C817-035060915E4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453569" y="365125"/>
            <a:ext cx="8738431" cy="6242201"/>
          </a:xfrm>
        </p:spPr>
      </p:pic>
    </p:spTree>
    <p:extLst>
      <p:ext uri="{BB962C8B-B14F-4D97-AF65-F5344CB8AC3E}">
        <p14:creationId xmlns:p14="http://schemas.microsoft.com/office/powerpoint/2010/main" val="39315429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29A28-F692-470E-B8B4-F97BF4F9D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Arume</a:t>
            </a:r>
            <a:r>
              <a:rPr lang="en-US" dirty="0"/>
              <a:t> setup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E0AE0232-4EE1-A465-BA64-625C895A14A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49513" y="1825625"/>
            <a:ext cx="7292975" cy="4351338"/>
          </a:xfrm>
        </p:spPr>
      </p:pic>
    </p:spTree>
    <p:extLst>
      <p:ext uri="{BB962C8B-B14F-4D97-AF65-F5344CB8AC3E}">
        <p14:creationId xmlns:p14="http://schemas.microsoft.com/office/powerpoint/2010/main" val="2961685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65"/>
    </mc:Choice>
    <mc:Fallback>
      <p:transition spd="slow" advTm="32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331D1-2C46-4656-2477-14D8E9C6F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Arume</a:t>
            </a:r>
            <a:r>
              <a:rPr lang="en-US" dirty="0"/>
              <a:t> – setup – start – new project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205BEE5-770E-9971-58B9-5E105983AF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8813" y="1825625"/>
            <a:ext cx="5794375" cy="4351338"/>
          </a:xfrm>
        </p:spPr>
      </p:pic>
    </p:spTree>
    <p:extLst>
      <p:ext uri="{BB962C8B-B14F-4D97-AF65-F5344CB8AC3E}">
        <p14:creationId xmlns:p14="http://schemas.microsoft.com/office/powerpoint/2010/main" val="38554310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681"/>
    </mc:Choice>
    <mc:Fallback>
      <p:transition spd="slow" advTm="48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FBCDC-C9AD-727A-E18C-7D513DF4F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session</a:t>
            </a:r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DF5064CA-64B6-115F-12D6-269F599E6C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8813" y="1825625"/>
            <a:ext cx="5794375" cy="4351338"/>
          </a:xfrm>
        </p:spPr>
      </p:pic>
    </p:spTree>
    <p:extLst>
      <p:ext uri="{BB962C8B-B14F-4D97-AF65-F5344CB8AC3E}">
        <p14:creationId xmlns:p14="http://schemas.microsoft.com/office/powerpoint/2010/main" val="4002292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757"/>
    </mc:Choice>
    <mc:Fallback>
      <p:transition spd="slow" advTm="65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7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C5EEF-0DB1-BA26-817D-B7036DA21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Arume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8C4CC-018E-EA02-26FF-38E1CD0B2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software framework to (hopefully) make life easier to anybody in the lab programming a new experiment. Based on </a:t>
            </a:r>
            <a:r>
              <a:rPr lang="en-US" dirty="0" err="1"/>
              <a:t>Matlab</a:t>
            </a:r>
            <a:r>
              <a:rPr lang="en-US" dirty="0"/>
              <a:t> and Psychtoolbox.</a:t>
            </a:r>
          </a:p>
          <a:p>
            <a:endParaRPr lang="en-US" dirty="0"/>
          </a:p>
          <a:p>
            <a:r>
              <a:rPr lang="en-US" dirty="0"/>
              <a:t>Takes care of some of the “boring” things when running experiment</a:t>
            </a:r>
          </a:p>
          <a:p>
            <a:pPr lvl="1"/>
            <a:r>
              <a:rPr lang="en-US" dirty="0"/>
              <a:t>Save and organize data</a:t>
            </a:r>
          </a:p>
          <a:p>
            <a:pPr lvl="1"/>
            <a:r>
              <a:rPr lang="en-US" dirty="0"/>
              <a:t>Provide a GUI</a:t>
            </a:r>
          </a:p>
          <a:p>
            <a:pPr lvl="1"/>
            <a:r>
              <a:rPr lang="en-US" dirty="0"/>
              <a:t>Start/stop/resume</a:t>
            </a:r>
          </a:p>
          <a:p>
            <a:pPr lvl="1"/>
            <a:r>
              <a:rPr lang="en-US" dirty="0"/>
              <a:t>Error handling</a:t>
            </a:r>
          </a:p>
          <a:p>
            <a:pPr lvl="1"/>
            <a:r>
              <a:rPr lang="en-US" dirty="0"/>
              <a:t>Randomization</a:t>
            </a:r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So the experimenter only has to define the conditions or trial table for the experiment and the code for running a trial</a:t>
            </a:r>
          </a:p>
        </p:txBody>
      </p:sp>
    </p:spTree>
    <p:extLst>
      <p:ext uri="{BB962C8B-B14F-4D97-AF65-F5344CB8AC3E}">
        <p14:creationId xmlns:p14="http://schemas.microsoft.com/office/powerpoint/2010/main" val="323135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C5EEF-0DB1-BA26-817D-B7036DA21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Arume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8C4CC-018E-EA02-26FF-38E1CD0B2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just for running experiments. Also to analyze them.</a:t>
            </a:r>
          </a:p>
          <a:p>
            <a:endParaRPr lang="en-US" dirty="0"/>
          </a:p>
          <a:p>
            <a:r>
              <a:rPr lang="en-US" dirty="0"/>
              <a:t>Include some of the common and standard eye movement analysis and plots</a:t>
            </a:r>
          </a:p>
          <a:p>
            <a:pPr lvl="1"/>
            <a:r>
              <a:rPr lang="en-US" dirty="0"/>
              <a:t>Saccade detection</a:t>
            </a:r>
          </a:p>
          <a:p>
            <a:pPr lvl="1"/>
            <a:r>
              <a:rPr lang="en-US" dirty="0"/>
              <a:t>Nystagmus analysis</a:t>
            </a:r>
          </a:p>
          <a:p>
            <a:pPr lvl="1"/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endParaRPr lang="en-US" dirty="0"/>
          </a:p>
          <a:p>
            <a:r>
              <a:rPr lang="en-US" dirty="0"/>
              <a:t>Gives a framework to add new analysis and plots</a:t>
            </a:r>
          </a:p>
        </p:txBody>
      </p:sp>
    </p:spTree>
    <p:extLst>
      <p:ext uri="{BB962C8B-B14F-4D97-AF65-F5344CB8AC3E}">
        <p14:creationId xmlns:p14="http://schemas.microsoft.com/office/powerpoint/2010/main" val="1390297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43F0A-9D89-4A96-DAA8-355FA395C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 dirty="0" err="1"/>
              <a:t>Arume</a:t>
            </a:r>
            <a:r>
              <a:rPr lang="en-US" dirty="0"/>
              <a:t> is 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64DB4-D93C-C401-849C-3FFEBA545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wrapper around Psychtoolbox. </a:t>
            </a:r>
          </a:p>
          <a:p>
            <a:pPr lvl="1"/>
            <a:r>
              <a:rPr lang="en-US" dirty="0"/>
              <a:t>Still have to use the “Screen(….)” primitives to draw stimulus</a:t>
            </a:r>
          </a:p>
          <a:p>
            <a:pPr lvl="2"/>
            <a:r>
              <a:rPr lang="en-US" dirty="0"/>
              <a:t>(although should use the </a:t>
            </a:r>
            <a:r>
              <a:rPr lang="en-US" dirty="0" err="1"/>
              <a:t>Arume</a:t>
            </a:r>
            <a:r>
              <a:rPr lang="en-US" dirty="0"/>
              <a:t> wrapper for Flip)</a:t>
            </a:r>
          </a:p>
          <a:p>
            <a:endParaRPr lang="en-US" dirty="0"/>
          </a:p>
          <a:p>
            <a:r>
              <a:rPr lang="en-US" dirty="0"/>
              <a:t>A sophisticated Psychophysics engine</a:t>
            </a:r>
          </a:p>
          <a:p>
            <a:pPr lvl="1"/>
            <a:r>
              <a:rPr lang="en-US" dirty="0"/>
              <a:t>No staircases, quest, or anything like that implemented. </a:t>
            </a:r>
          </a:p>
          <a:p>
            <a:pPr lvl="1"/>
            <a:r>
              <a:rPr lang="en-US" dirty="0"/>
              <a:t>You have to do that yourself (for now)</a:t>
            </a:r>
          </a:p>
          <a:p>
            <a:endParaRPr lang="en-US" dirty="0"/>
          </a:p>
          <a:p>
            <a:r>
              <a:rPr lang="en-US" dirty="0"/>
              <a:t>A stable and mature </a:t>
            </a:r>
            <a:r>
              <a:rPr lang="en-US" dirty="0" err="1"/>
              <a:t>bugfree</a:t>
            </a:r>
            <a:r>
              <a:rPr lang="en-US" dirty="0"/>
              <a:t> piece of software</a:t>
            </a:r>
          </a:p>
        </p:txBody>
      </p:sp>
    </p:spTree>
    <p:extLst>
      <p:ext uri="{BB962C8B-B14F-4D97-AF65-F5344CB8AC3E}">
        <p14:creationId xmlns:p14="http://schemas.microsoft.com/office/powerpoint/2010/main" val="3421744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531FA-67E9-DB6C-B6D9-8FAB354E5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</a:t>
            </a:r>
            <a:r>
              <a:rPr lang="en-US" dirty="0" err="1"/>
              <a:t>Arume</a:t>
            </a:r>
            <a:r>
              <a:rPr lang="en-US" dirty="0"/>
              <a:t>? … because I like the word. </a:t>
            </a:r>
            <a:br>
              <a:rPr lang="en-US" dirty="0"/>
            </a:br>
            <a:r>
              <a:rPr lang="en-US" dirty="0"/>
              <a:t>And I thought it would be easy to pronounce and remember. </a:t>
            </a:r>
          </a:p>
        </p:txBody>
      </p:sp>
      <p:pic>
        <p:nvPicPr>
          <p:cNvPr id="1026" name="Picture 2" descr="Acícula - Wikipedia, a enciclopedia libre">
            <a:extLst>
              <a:ext uri="{FF2B5EF4-FFF2-40B4-BE49-F238E27FC236}">
                <a16:creationId xmlns:a16="http://schemas.microsoft.com/office/drawing/2014/main" id="{2916ACAE-DFE0-62C9-8673-19775B14D32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08803"/>
            <a:ext cx="5275653" cy="3521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FE4190-D8DB-8607-0B46-93BEA0340878}"/>
              </a:ext>
            </a:extLst>
          </p:cNvPr>
          <p:cNvSpPr txBox="1"/>
          <p:nvPr/>
        </p:nvSpPr>
        <p:spPr>
          <a:xfrm>
            <a:off x="7002227" y="3252263"/>
            <a:ext cx="400714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/>
              <a:t>Galician Anthem</a:t>
            </a:r>
          </a:p>
          <a:p>
            <a:pPr algn="l"/>
            <a:endParaRPr lang="pt-BR" dirty="0"/>
          </a:p>
          <a:p>
            <a:pPr algn="l"/>
            <a:r>
              <a:rPr lang="pt-BR" dirty="0"/>
              <a:t>Que din os rumorosos</a:t>
            </a:r>
          </a:p>
          <a:p>
            <a:pPr algn="l"/>
            <a:r>
              <a:rPr lang="pt-BR" dirty="0"/>
              <a:t>na costa verdescente,</a:t>
            </a:r>
            <a:br>
              <a:rPr lang="pt-BR" dirty="0"/>
            </a:br>
            <a:r>
              <a:rPr lang="pt-BR" dirty="0"/>
              <a:t>ao raio transparente</a:t>
            </a:r>
            <a:br>
              <a:rPr lang="pt-BR" dirty="0"/>
            </a:br>
            <a:r>
              <a:rPr lang="pt-BR" dirty="0"/>
              <a:t>do prácido luar?</a:t>
            </a:r>
            <a:br>
              <a:rPr lang="pt-BR" dirty="0"/>
            </a:br>
            <a:endParaRPr lang="pt-BR" dirty="0"/>
          </a:p>
          <a:p>
            <a:pPr algn="l"/>
            <a:r>
              <a:rPr lang="pt-BR" dirty="0"/>
              <a:t>Que din as altas copas</a:t>
            </a:r>
            <a:br>
              <a:rPr lang="pt-BR" dirty="0"/>
            </a:br>
            <a:r>
              <a:rPr lang="pt-BR" dirty="0"/>
              <a:t>de escuro </a:t>
            </a:r>
            <a:r>
              <a:rPr lang="pt-BR" dirty="0">
                <a:highlight>
                  <a:srgbClr val="FFFF00"/>
                </a:highlight>
              </a:rPr>
              <a:t>arume</a:t>
            </a:r>
            <a:r>
              <a:rPr lang="pt-BR" dirty="0"/>
              <a:t> arpado</a:t>
            </a:r>
            <a:br>
              <a:rPr lang="pt-BR" dirty="0"/>
            </a:br>
            <a:r>
              <a:rPr lang="pt-BR" dirty="0"/>
              <a:t>co seu ben compasado</a:t>
            </a:r>
            <a:br>
              <a:rPr lang="pt-BR" dirty="0"/>
            </a:br>
            <a:r>
              <a:rPr lang="pt-BR" dirty="0"/>
              <a:t>monótono fungar?</a:t>
            </a:r>
          </a:p>
          <a:p>
            <a:endParaRPr lang="en-US" dirty="0"/>
          </a:p>
        </p:txBody>
      </p:sp>
      <p:pic>
        <p:nvPicPr>
          <p:cNvPr id="1028" name="Picture 4" descr="Galicia (Spain) - Simple English Wikipedia, the free encyclopedia">
            <a:extLst>
              <a:ext uri="{FF2B5EF4-FFF2-40B4-BE49-F238E27FC236}">
                <a16:creationId xmlns:a16="http://schemas.microsoft.com/office/drawing/2014/main" id="{C8CC7859-16AC-DDA8-0A42-38336B67B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869" y="1442986"/>
            <a:ext cx="2620023" cy="224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221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AD6B0-95F6-35EA-93AE-0D0C9077E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Demo1 – project – sessions - running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562FC-14C3-CD51-73FD-B44A2C4BA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project</a:t>
            </a:r>
          </a:p>
          <a:p>
            <a:r>
              <a:rPr lang="en-US" dirty="0"/>
              <a:t>Add session</a:t>
            </a:r>
          </a:p>
          <a:p>
            <a:r>
              <a:rPr lang="en-US" dirty="0"/>
              <a:t>Run/restart/resume</a:t>
            </a:r>
          </a:p>
          <a:p>
            <a:r>
              <a:rPr lang="en-US" dirty="0"/>
              <a:t>Show folder structure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376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64E39-FC90-4418-71D8-1D3E77531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Demo2 –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44B17-0608-6AE8-9160-53957CC33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127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F61B1-4EAC-0516-C3C7-5DDF424C7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Demo3 – Session import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CD6797-0BDF-16C9-3F9E-14EDE03F1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939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8F4D7-48E3-93C0-25A7-46C702DD9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Demo3 – add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F7C2D-F943-309B-8606-E64E7429C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409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A8567EE2FE4F4CBE3E2CEF37728AB4" ma:contentTypeVersion="17" ma:contentTypeDescription="Create a new document." ma:contentTypeScope="" ma:versionID="f554a51c09cd52203fc280b1a67839d2">
  <xsd:schema xmlns:xsd="http://www.w3.org/2001/XMLSchema" xmlns:xs="http://www.w3.org/2001/XMLSchema" xmlns:p="http://schemas.microsoft.com/office/2006/metadata/properties" xmlns:ns2="dab830d7-07ee-458a-b886-32578b44a612" xmlns:ns3="a048c95d-56bc-4d9d-b7f4-f756d5a4a43b" targetNamespace="http://schemas.microsoft.com/office/2006/metadata/properties" ma:root="true" ma:fieldsID="58676131b01e20bbc69541e42ec7772b" ns2:_="" ns3:_="">
    <xsd:import namespace="dab830d7-07ee-458a-b886-32578b44a612"/>
    <xsd:import namespace="a048c95d-56bc-4d9d-b7f4-f756d5a4a43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b830d7-07ee-458a-b886-32578b44a61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5828c2f-142c-4d14-9ece-bbb868b00d38}" ma:internalName="TaxCatchAll" ma:showField="CatchAllData" ma:web="dab830d7-07ee-458a-b886-32578b44a61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48c95d-56bc-4d9d-b7f4-f756d5a4a4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fd1cee91-2f8e-42cc-b1e8-5796d73fb60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048c95d-56bc-4d9d-b7f4-f756d5a4a43b">
      <Terms xmlns="http://schemas.microsoft.com/office/infopath/2007/PartnerControls"/>
    </lcf76f155ced4ddcb4097134ff3c332f>
    <TaxCatchAll xmlns="dab830d7-07ee-458a-b886-32578b44a612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0AC0A99-462C-4CFB-822E-FCAEF5E045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ab830d7-07ee-458a-b886-32578b44a612"/>
    <ds:schemaRef ds:uri="a048c95d-56bc-4d9d-b7f4-f756d5a4a4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F4ED41-5B84-4146-911A-800F1BD7DABB}">
  <ds:schemaRefs>
    <ds:schemaRef ds:uri="dab830d7-07ee-458a-b886-32578b44a612"/>
    <ds:schemaRef ds:uri="http://purl.org/dc/terms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www.w3.org/XML/1998/namespace"/>
    <ds:schemaRef ds:uri="http://schemas.openxmlformats.org/package/2006/metadata/core-properties"/>
    <ds:schemaRef ds:uri="a048c95d-56bc-4d9d-b7f4-f756d5a4a43b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0E1DE5E-F34D-4A94-BAF6-6BB80B8F3A6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582</Words>
  <Application>Microsoft Office PowerPoint</Application>
  <PresentationFormat>Widescreen</PresentationFormat>
  <Paragraphs>85</Paragraphs>
  <Slides>16</Slides>
  <Notes>0</Notes>
  <HiddenSlides>1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Google Sans</vt:lpstr>
      <vt:lpstr>Office Theme</vt:lpstr>
      <vt:lpstr>Arume</vt:lpstr>
      <vt:lpstr>What is Arume?</vt:lpstr>
      <vt:lpstr>What is Arume?</vt:lpstr>
      <vt:lpstr>What Arume is not</vt:lpstr>
      <vt:lpstr>Why Arume? … because I like the word.  And I thought it would be easy to pronounce and remember. </vt:lpstr>
      <vt:lpstr>Demo1 – project – sessions - running</vt:lpstr>
      <vt:lpstr>Demo2 – Data analysis</vt:lpstr>
      <vt:lpstr>Demo3 – Session import</vt:lpstr>
      <vt:lpstr>Demo3 – add plot</vt:lpstr>
      <vt:lpstr>About MATLAB tables…</vt:lpstr>
      <vt:lpstr>PowerPoint Presentation</vt:lpstr>
      <vt:lpstr>Tables!!</vt:lpstr>
      <vt:lpstr>Tables!!!!!</vt:lpstr>
      <vt:lpstr>Arume setup</vt:lpstr>
      <vt:lpstr>Arume – setup – start – new project</vt:lpstr>
      <vt:lpstr>New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Arume</dc:title>
  <dc:creator>Jorge Otero-Millan</dc:creator>
  <cp:lastModifiedBy>Jorge Otero-Millan</cp:lastModifiedBy>
  <cp:revision>1</cp:revision>
  <dcterms:created xsi:type="dcterms:W3CDTF">2023-11-15T05:14:46Z</dcterms:created>
  <dcterms:modified xsi:type="dcterms:W3CDTF">2023-11-15T19:08:20Z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0x010100CDA8567EE2FE4F4CBE3E2CEF37728AB4</vt:lpwstr>
  </property>
  <property fmtid="{D5CDD505-2E9C-101B-9397-08002B2CF9AE}" pid="3" name="MediaServiceImageTags">
    <vt:lpwstr/>
  </property>
</Properties>
</file>

<file path=docProps/thumbnail.jpeg>
</file>